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75" r:id="rId5"/>
    <p:sldId id="276" r:id="rId6"/>
    <p:sldId id="278" r:id="rId7"/>
    <p:sldId id="279" r:id="rId8"/>
    <p:sldId id="280" r:id="rId9"/>
    <p:sldId id="272" r:id="rId10"/>
    <p:sldId id="273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tog5c231@gmail.com" userId="14fd3b33228ae7ea" providerId="LiveId" clId="{46F12677-80CD-4310-B64D-5B611BD6B176}"/>
    <pc:docChg chg="undo redo custSel addSld modSld">
      <pc:chgData name="motog5c231@gmail.com" userId="14fd3b33228ae7ea" providerId="LiveId" clId="{46F12677-80CD-4310-B64D-5B611BD6B176}" dt="2021-08-05T14:57:45.146" v="1406" actId="14100"/>
      <pc:docMkLst>
        <pc:docMk/>
      </pc:docMkLst>
      <pc:sldChg chg="modSp mod">
        <pc:chgData name="motog5c231@gmail.com" userId="14fd3b33228ae7ea" providerId="LiveId" clId="{46F12677-80CD-4310-B64D-5B611BD6B176}" dt="2021-08-05T13:33:22.062" v="358" actId="255"/>
        <pc:sldMkLst>
          <pc:docMk/>
          <pc:sldMk cId="1089140742" sldId="256"/>
        </pc:sldMkLst>
        <pc:spChg chg="mod">
          <ac:chgData name="motog5c231@gmail.com" userId="14fd3b33228ae7ea" providerId="LiveId" clId="{46F12677-80CD-4310-B64D-5B611BD6B176}" dt="2021-08-05T13:33:22.062" v="358" actId="255"/>
          <ac:spMkLst>
            <pc:docMk/>
            <pc:sldMk cId="1089140742" sldId="256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2:29:24.910" v="96" actId="20577"/>
        <pc:sldMkLst>
          <pc:docMk/>
          <pc:sldMk cId="1807574235" sldId="258"/>
        </pc:sldMkLst>
        <pc:spChg chg="mod">
          <ac:chgData name="motog5c231@gmail.com" userId="14fd3b33228ae7ea" providerId="LiveId" clId="{46F12677-80CD-4310-B64D-5B611BD6B176}" dt="2021-08-05T12:29:24.910" v="96" actId="20577"/>
          <ac:spMkLst>
            <pc:docMk/>
            <pc:sldMk cId="1807574235" sldId="258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4:50:02.827" v="1383" actId="20577"/>
        <pc:sldMkLst>
          <pc:docMk/>
          <pc:sldMk cId="3837330067" sldId="267"/>
        </pc:sldMkLst>
        <pc:spChg chg="mod">
          <ac:chgData name="motog5c231@gmail.com" userId="14fd3b33228ae7ea" providerId="LiveId" clId="{46F12677-80CD-4310-B64D-5B611BD6B176}" dt="2021-08-05T14:50:02.827" v="1383" actId="20577"/>
          <ac:spMkLst>
            <pc:docMk/>
            <pc:sldMk cId="3837330067" sldId="267"/>
            <ac:spMk id="2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4:10:53.918" v="669" actId="313"/>
          <ac:spMkLst>
            <pc:docMk/>
            <pc:sldMk cId="3837330067" sldId="267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4:53:20.976" v="1397" actId="20577"/>
        <pc:sldMkLst>
          <pc:docMk/>
          <pc:sldMk cId="1088812755" sldId="268"/>
        </pc:sldMkLst>
        <pc:spChg chg="mod">
          <ac:chgData name="motog5c231@gmail.com" userId="14fd3b33228ae7ea" providerId="LiveId" clId="{46F12677-80CD-4310-B64D-5B611BD6B176}" dt="2021-08-05T14:53:20.976" v="1397" actId="20577"/>
          <ac:spMkLst>
            <pc:docMk/>
            <pc:sldMk cId="1088812755" sldId="268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4:50:40.742" v="1384" actId="12"/>
        <pc:sldMkLst>
          <pc:docMk/>
          <pc:sldMk cId="1828000327" sldId="269"/>
        </pc:sldMkLst>
        <pc:spChg chg="mod">
          <ac:chgData name="motog5c231@gmail.com" userId="14fd3b33228ae7ea" providerId="LiveId" clId="{46F12677-80CD-4310-B64D-5B611BD6B176}" dt="2021-08-05T14:50:40.742" v="1384" actId="12"/>
          <ac:spMkLst>
            <pc:docMk/>
            <pc:sldMk cId="1828000327" sldId="269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3:35:16.681" v="374" actId="27636"/>
        <pc:sldMkLst>
          <pc:docMk/>
          <pc:sldMk cId="3606696165" sldId="270"/>
        </pc:sldMkLst>
        <pc:spChg chg="mod">
          <ac:chgData name="motog5c231@gmail.com" userId="14fd3b33228ae7ea" providerId="LiveId" clId="{46F12677-80CD-4310-B64D-5B611BD6B176}" dt="2021-08-05T13:35:16.681" v="374" actId="27636"/>
          <ac:spMkLst>
            <pc:docMk/>
            <pc:sldMk cId="3606696165" sldId="270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4:45:20.919" v="1345" actId="12"/>
        <pc:sldMkLst>
          <pc:docMk/>
          <pc:sldMk cId="146752424" sldId="272"/>
        </pc:sldMkLst>
        <pc:spChg chg="mod">
          <ac:chgData name="motog5c231@gmail.com" userId="14fd3b33228ae7ea" providerId="LiveId" clId="{46F12677-80CD-4310-B64D-5B611BD6B176}" dt="2021-08-05T14:45:20.919" v="1345" actId="12"/>
          <ac:spMkLst>
            <pc:docMk/>
            <pc:sldMk cId="146752424" sldId="272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46F12677-80CD-4310-B64D-5B611BD6B176}" dt="2021-08-05T13:35:36.271" v="377" actId="27636"/>
        <pc:sldMkLst>
          <pc:docMk/>
          <pc:sldMk cId="3395289804" sldId="273"/>
        </pc:sldMkLst>
        <pc:spChg chg="mod">
          <ac:chgData name="motog5c231@gmail.com" userId="14fd3b33228ae7ea" providerId="LiveId" clId="{46F12677-80CD-4310-B64D-5B611BD6B176}" dt="2021-08-05T13:35:36.271" v="377" actId="27636"/>
          <ac:spMkLst>
            <pc:docMk/>
            <pc:sldMk cId="3395289804" sldId="273"/>
            <ac:spMk id="3" creationId="{00000000-0000-0000-0000-000000000000}"/>
          </ac:spMkLst>
        </pc:spChg>
      </pc:sldChg>
      <pc:sldChg chg="addSp delSp modSp mod">
        <pc:chgData name="motog5c231@gmail.com" userId="14fd3b33228ae7ea" providerId="LiveId" clId="{46F12677-80CD-4310-B64D-5B611BD6B176}" dt="2021-08-05T14:49:13.142" v="1377" actId="20577"/>
        <pc:sldMkLst>
          <pc:docMk/>
          <pc:sldMk cId="2811809878" sldId="274"/>
        </pc:sldMkLst>
        <pc:spChg chg="mod">
          <ac:chgData name="motog5c231@gmail.com" userId="14fd3b33228ae7ea" providerId="LiveId" clId="{46F12677-80CD-4310-B64D-5B611BD6B176}" dt="2021-08-05T14:49:13.142" v="1377" actId="20577"/>
          <ac:spMkLst>
            <pc:docMk/>
            <pc:sldMk cId="2811809878" sldId="274"/>
            <ac:spMk id="2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3:58:27.192" v="579" actId="20577"/>
          <ac:spMkLst>
            <pc:docMk/>
            <pc:sldMk cId="2811809878" sldId="274"/>
            <ac:spMk id="3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3:53:35.508" v="578" actId="20577"/>
          <ac:spMkLst>
            <pc:docMk/>
            <pc:sldMk cId="2811809878" sldId="274"/>
            <ac:spMk id="6" creationId="{00000000-0000-0000-0000-000000000000}"/>
          </ac:spMkLst>
        </pc:spChg>
        <pc:picChg chg="add del mod">
          <ac:chgData name="motog5c231@gmail.com" userId="14fd3b33228ae7ea" providerId="LiveId" clId="{46F12677-80CD-4310-B64D-5B611BD6B176}" dt="2021-08-05T13:29:25.726" v="287" actId="478"/>
          <ac:picMkLst>
            <pc:docMk/>
            <pc:sldMk cId="2811809878" sldId="274"/>
            <ac:picMk id="8" creationId="{21E772D0-087C-43C2-8BA6-AEF6A77E51FB}"/>
          </ac:picMkLst>
        </pc:picChg>
        <pc:picChg chg="add del mod">
          <ac:chgData name="motog5c231@gmail.com" userId="14fd3b33228ae7ea" providerId="LiveId" clId="{46F12677-80CD-4310-B64D-5B611BD6B176}" dt="2021-08-05T13:29:28.306" v="288" actId="478"/>
          <ac:picMkLst>
            <pc:docMk/>
            <pc:sldMk cId="2811809878" sldId="274"/>
            <ac:picMk id="9" creationId="{A8429FFC-8BC1-41C7-A6FA-2C13261D3155}"/>
          </ac:picMkLst>
        </pc:picChg>
      </pc:sldChg>
      <pc:sldChg chg="addSp delSp modSp add mod">
        <pc:chgData name="motog5c231@gmail.com" userId="14fd3b33228ae7ea" providerId="LiveId" clId="{46F12677-80CD-4310-B64D-5B611BD6B176}" dt="2021-08-05T14:57:45.146" v="1406" actId="14100"/>
        <pc:sldMkLst>
          <pc:docMk/>
          <pc:sldMk cId="3211063413" sldId="275"/>
        </pc:sldMkLst>
        <pc:spChg chg="mod">
          <ac:chgData name="motog5c231@gmail.com" userId="14fd3b33228ae7ea" providerId="LiveId" clId="{46F12677-80CD-4310-B64D-5B611BD6B176}" dt="2021-08-05T14:48:58.051" v="1376" actId="20577"/>
          <ac:spMkLst>
            <pc:docMk/>
            <pc:sldMk cId="3211063413" sldId="275"/>
            <ac:spMk id="2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3:34:00.626" v="361" actId="255"/>
          <ac:spMkLst>
            <pc:docMk/>
            <pc:sldMk cId="3211063413" sldId="275"/>
            <ac:spMk id="3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3:34:06.376" v="362" actId="255"/>
          <ac:spMkLst>
            <pc:docMk/>
            <pc:sldMk cId="3211063413" sldId="275"/>
            <ac:spMk id="6" creationId="{00000000-0000-0000-0000-000000000000}"/>
          </ac:spMkLst>
        </pc:spChg>
        <pc:picChg chg="mod">
          <ac:chgData name="motog5c231@gmail.com" userId="14fd3b33228ae7ea" providerId="LiveId" clId="{46F12677-80CD-4310-B64D-5B611BD6B176}" dt="2021-08-05T14:57:24.130" v="1403" actId="1076"/>
          <ac:picMkLst>
            <pc:docMk/>
            <pc:sldMk cId="3211063413" sldId="275"/>
            <ac:picMk id="8" creationId="{21E772D0-087C-43C2-8BA6-AEF6A77E51FB}"/>
          </ac:picMkLst>
        </pc:picChg>
        <pc:picChg chg="add del mod">
          <ac:chgData name="motog5c231@gmail.com" userId="14fd3b33228ae7ea" providerId="LiveId" clId="{46F12677-80CD-4310-B64D-5B611BD6B176}" dt="2021-08-05T14:57:45.146" v="1406" actId="14100"/>
          <ac:picMkLst>
            <pc:docMk/>
            <pc:sldMk cId="3211063413" sldId="275"/>
            <ac:picMk id="9" creationId="{A8429FFC-8BC1-41C7-A6FA-2C13261D3155}"/>
          </ac:picMkLst>
        </pc:picChg>
      </pc:sldChg>
      <pc:sldChg chg="modSp add mod">
        <pc:chgData name="motog5c231@gmail.com" userId="14fd3b33228ae7ea" providerId="LiveId" clId="{46F12677-80CD-4310-B64D-5B611BD6B176}" dt="2021-08-05T14:49:18.955" v="1378" actId="20577"/>
        <pc:sldMkLst>
          <pc:docMk/>
          <pc:sldMk cId="2534950979" sldId="276"/>
        </pc:sldMkLst>
        <pc:spChg chg="mod">
          <ac:chgData name="motog5c231@gmail.com" userId="14fd3b33228ae7ea" providerId="LiveId" clId="{46F12677-80CD-4310-B64D-5B611BD6B176}" dt="2021-08-05T14:49:18.955" v="1378" actId="20577"/>
          <ac:spMkLst>
            <pc:docMk/>
            <pc:sldMk cId="2534950979" sldId="276"/>
            <ac:spMk id="2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4:03:39.417" v="624" actId="27636"/>
          <ac:spMkLst>
            <pc:docMk/>
            <pc:sldMk cId="2534950979" sldId="276"/>
            <ac:spMk id="3" creationId="{00000000-0000-0000-0000-000000000000}"/>
          </ac:spMkLst>
        </pc:spChg>
        <pc:spChg chg="mod">
          <ac:chgData name="motog5c231@gmail.com" userId="14fd3b33228ae7ea" providerId="LiveId" clId="{46F12677-80CD-4310-B64D-5B611BD6B176}" dt="2021-08-05T14:10:18.010" v="665" actId="20577"/>
          <ac:spMkLst>
            <pc:docMk/>
            <pc:sldMk cId="2534950979" sldId="276"/>
            <ac:spMk id="6" creationId="{00000000-0000-0000-0000-000000000000}"/>
          </ac:spMkLst>
        </pc:spChg>
      </pc:sldChg>
      <pc:sldChg chg="modSp add mod">
        <pc:chgData name="motog5c231@gmail.com" userId="14fd3b33228ae7ea" providerId="LiveId" clId="{46F12677-80CD-4310-B64D-5B611BD6B176}" dt="2021-08-05T14:52:25.752" v="1392" actId="13926"/>
        <pc:sldMkLst>
          <pc:docMk/>
          <pc:sldMk cId="1948621398" sldId="277"/>
        </pc:sldMkLst>
        <pc:spChg chg="mod">
          <ac:chgData name="motog5c231@gmail.com" userId="14fd3b33228ae7ea" providerId="LiveId" clId="{46F12677-80CD-4310-B64D-5B611BD6B176}" dt="2021-08-05T14:52:25.752" v="1392" actId="13926"/>
          <ac:spMkLst>
            <pc:docMk/>
            <pc:sldMk cId="1948621398" sldId="277"/>
            <ac:spMk id="3" creationId="{00000000-0000-0000-0000-000000000000}"/>
          </ac:spMkLst>
        </pc:spChg>
      </pc:sldChg>
    </pc:docChg>
  </pc:docChgLst>
  <pc:docChgLst>
    <pc:chgData name="motog5c231@gmail.com" userId="14fd3b33228ae7ea" providerId="LiveId" clId="{3A96F269-3D0E-4A9D-A9B6-F56823AB12BD}"/>
    <pc:docChg chg="undo custSel delSld modSld">
      <pc:chgData name="motog5c231@gmail.com" userId="14fd3b33228ae7ea" providerId="LiveId" clId="{3A96F269-3D0E-4A9D-A9B6-F56823AB12BD}" dt="2021-08-05T16:40:09.050" v="272" actId="20577"/>
      <pc:docMkLst>
        <pc:docMk/>
      </pc:docMkLst>
      <pc:sldChg chg="modSp mod">
        <pc:chgData name="motog5c231@gmail.com" userId="14fd3b33228ae7ea" providerId="LiveId" clId="{3A96F269-3D0E-4A9D-A9B6-F56823AB12BD}" dt="2021-08-05T15:51:39.872" v="1" actId="20577"/>
        <pc:sldMkLst>
          <pc:docMk/>
          <pc:sldMk cId="3837330067" sldId="267"/>
        </pc:sldMkLst>
        <pc:spChg chg="mod">
          <ac:chgData name="motog5c231@gmail.com" userId="14fd3b33228ae7ea" providerId="LiveId" clId="{3A96F269-3D0E-4A9D-A9B6-F56823AB12BD}" dt="2021-08-05T15:51:39.872" v="1" actId="20577"/>
          <ac:spMkLst>
            <pc:docMk/>
            <pc:sldMk cId="3837330067" sldId="267"/>
            <ac:spMk id="3" creationId="{00000000-0000-0000-0000-000000000000}"/>
          </ac:spMkLst>
        </pc:spChg>
      </pc:sldChg>
      <pc:sldChg chg="del">
        <pc:chgData name="motog5c231@gmail.com" userId="14fd3b33228ae7ea" providerId="LiveId" clId="{3A96F269-3D0E-4A9D-A9B6-F56823AB12BD}" dt="2021-08-05T16:25:02.034" v="210" actId="2696"/>
        <pc:sldMkLst>
          <pc:docMk/>
          <pc:sldMk cId="3606696165" sldId="270"/>
        </pc:sldMkLst>
      </pc:sldChg>
      <pc:sldChg chg="modSp mod">
        <pc:chgData name="motog5c231@gmail.com" userId="14fd3b33228ae7ea" providerId="LiveId" clId="{3A96F269-3D0E-4A9D-A9B6-F56823AB12BD}" dt="2021-08-05T16:39:52.332" v="271" actId="207"/>
        <pc:sldMkLst>
          <pc:docMk/>
          <pc:sldMk cId="146752424" sldId="272"/>
        </pc:sldMkLst>
        <pc:spChg chg="mod">
          <ac:chgData name="motog5c231@gmail.com" userId="14fd3b33228ae7ea" providerId="LiveId" clId="{3A96F269-3D0E-4A9D-A9B6-F56823AB12BD}" dt="2021-08-05T16:39:52.332" v="271" actId="207"/>
          <ac:spMkLst>
            <pc:docMk/>
            <pc:sldMk cId="146752424" sldId="272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3A96F269-3D0E-4A9D-A9B6-F56823AB12BD}" dt="2021-08-05T16:36:33.793" v="238" actId="207"/>
        <pc:sldMkLst>
          <pc:docMk/>
          <pc:sldMk cId="3395289804" sldId="273"/>
        </pc:sldMkLst>
        <pc:spChg chg="mod">
          <ac:chgData name="motog5c231@gmail.com" userId="14fd3b33228ae7ea" providerId="LiveId" clId="{3A96F269-3D0E-4A9D-A9B6-F56823AB12BD}" dt="2021-08-05T16:36:33.793" v="238" actId="207"/>
          <ac:spMkLst>
            <pc:docMk/>
            <pc:sldMk cId="3395289804" sldId="273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3A96F269-3D0E-4A9D-A9B6-F56823AB12BD}" dt="2021-08-05T16:32:41.735" v="229" actId="20577"/>
        <pc:sldMkLst>
          <pc:docMk/>
          <pc:sldMk cId="3211063413" sldId="275"/>
        </pc:sldMkLst>
        <pc:spChg chg="mod">
          <ac:chgData name="motog5c231@gmail.com" userId="14fd3b33228ae7ea" providerId="LiveId" clId="{3A96F269-3D0E-4A9D-A9B6-F56823AB12BD}" dt="2021-08-05T16:32:41.735" v="229" actId="20577"/>
          <ac:spMkLst>
            <pc:docMk/>
            <pc:sldMk cId="3211063413" sldId="275"/>
            <ac:spMk id="2" creationId="{00000000-0000-0000-0000-000000000000}"/>
          </ac:spMkLst>
        </pc:spChg>
      </pc:sldChg>
      <pc:sldChg chg="modSp mod">
        <pc:chgData name="motog5c231@gmail.com" userId="14fd3b33228ae7ea" providerId="LiveId" clId="{3A96F269-3D0E-4A9D-A9B6-F56823AB12BD}" dt="2021-08-05T16:38:41.940" v="269" actId="20577"/>
        <pc:sldMkLst>
          <pc:docMk/>
          <pc:sldMk cId="2534950979" sldId="276"/>
        </pc:sldMkLst>
        <pc:spChg chg="mod">
          <ac:chgData name="motog5c231@gmail.com" userId="14fd3b33228ae7ea" providerId="LiveId" clId="{3A96F269-3D0E-4A9D-A9B6-F56823AB12BD}" dt="2021-08-05T16:33:25.111" v="230" actId="20577"/>
          <ac:spMkLst>
            <pc:docMk/>
            <pc:sldMk cId="2534950979" sldId="276"/>
            <ac:spMk id="2" creationId="{00000000-0000-0000-0000-000000000000}"/>
          </ac:spMkLst>
        </pc:spChg>
        <pc:spChg chg="mod">
          <ac:chgData name="motog5c231@gmail.com" userId="14fd3b33228ae7ea" providerId="LiveId" clId="{3A96F269-3D0E-4A9D-A9B6-F56823AB12BD}" dt="2021-08-05T16:38:41.940" v="269" actId="20577"/>
          <ac:spMkLst>
            <pc:docMk/>
            <pc:sldMk cId="2534950979" sldId="276"/>
            <ac:spMk id="3" creationId="{00000000-0000-0000-0000-000000000000}"/>
          </ac:spMkLst>
        </pc:spChg>
        <pc:spChg chg="mod">
          <ac:chgData name="motog5c231@gmail.com" userId="14fd3b33228ae7ea" providerId="LiveId" clId="{3A96F269-3D0E-4A9D-A9B6-F56823AB12BD}" dt="2021-08-05T16:05:26.061" v="55" actId="255"/>
          <ac:spMkLst>
            <pc:docMk/>
            <pc:sldMk cId="2534950979" sldId="276"/>
            <ac:spMk id="6" creationId="{00000000-0000-0000-0000-000000000000}"/>
          </ac:spMkLst>
        </pc:spChg>
      </pc:sldChg>
      <pc:sldChg chg="modSp mod">
        <pc:chgData name="motog5c231@gmail.com" userId="14fd3b33228ae7ea" providerId="LiveId" clId="{3A96F269-3D0E-4A9D-A9B6-F56823AB12BD}" dt="2021-08-05T16:34:10.803" v="233" actId="207"/>
        <pc:sldMkLst>
          <pc:docMk/>
          <pc:sldMk cId="3229867832" sldId="278"/>
        </pc:sldMkLst>
        <pc:spChg chg="mod">
          <ac:chgData name="motog5c231@gmail.com" userId="14fd3b33228ae7ea" providerId="LiveId" clId="{3A96F269-3D0E-4A9D-A9B6-F56823AB12BD}" dt="2021-08-05T16:34:10.803" v="233" actId="207"/>
          <ac:spMkLst>
            <pc:docMk/>
            <pc:sldMk cId="3229867832" sldId="278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3A96F269-3D0E-4A9D-A9B6-F56823AB12BD}" dt="2021-08-05T16:37:06.258" v="239" actId="20577"/>
        <pc:sldMkLst>
          <pc:docMk/>
          <pc:sldMk cId="4063951272" sldId="279"/>
        </pc:sldMkLst>
        <pc:spChg chg="mod">
          <ac:chgData name="motog5c231@gmail.com" userId="14fd3b33228ae7ea" providerId="LiveId" clId="{3A96F269-3D0E-4A9D-A9B6-F56823AB12BD}" dt="2021-08-05T16:37:06.258" v="239" actId="20577"/>
          <ac:spMkLst>
            <pc:docMk/>
            <pc:sldMk cId="4063951272" sldId="279"/>
            <ac:spMk id="3" creationId="{00000000-0000-0000-0000-000000000000}"/>
          </ac:spMkLst>
        </pc:spChg>
      </pc:sldChg>
      <pc:sldChg chg="modSp mod">
        <pc:chgData name="motog5c231@gmail.com" userId="14fd3b33228ae7ea" providerId="LiveId" clId="{3A96F269-3D0E-4A9D-A9B6-F56823AB12BD}" dt="2021-08-05T16:40:09.050" v="272" actId="20577"/>
        <pc:sldMkLst>
          <pc:docMk/>
          <pc:sldMk cId="2881778966" sldId="280"/>
        </pc:sldMkLst>
        <pc:spChg chg="mod">
          <ac:chgData name="motog5c231@gmail.com" userId="14fd3b33228ae7ea" providerId="LiveId" clId="{3A96F269-3D0E-4A9D-A9B6-F56823AB12BD}" dt="2021-08-05T16:40:09.050" v="272" actId="20577"/>
          <ac:spMkLst>
            <pc:docMk/>
            <pc:sldMk cId="2881778966" sldId="28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682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680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489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534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09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83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418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394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243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826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93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79CC0-9E8E-440F-85CB-CEE657962606}" type="datetimeFigureOut">
              <a:rPr lang="uk-UA" smtClean="0"/>
              <a:t>12.08.2021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CB2D-8669-402C-AADC-7745E59C1E5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583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gsi.org.ua/" TargetMode="External"/><Relationship Id="rId7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gsi.org@gmail.com" TargetMode="External"/><Relationship Id="rId5" Type="http://schemas.openxmlformats.org/officeDocument/2006/relationships/hyperlink" Target="http://ugn.org.ua/" TargetMode="External"/><Relationship Id="rId4" Type="http://schemas.openxmlformats.org/officeDocument/2006/relationships/hyperlink" Target="http://kgsi.org.u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" y="0"/>
            <a:ext cx="12168000" cy="2880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7471" y="-94129"/>
            <a:ext cx="9291917" cy="2985248"/>
          </a:xfrm>
        </p:spPr>
        <p:txBody>
          <a:bodyPr>
            <a:noAutofit/>
          </a:bodyPr>
          <a:lstStyle/>
          <a:p>
            <a:pPr lvl="0" rtl="0"/>
            <a:r>
              <a:rPr lang="uk-UA" sz="4800" baseline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Проєкт</a:t>
            </a:r>
            <a:br>
              <a:rPr lang="uk-UA" sz="4800" baseline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800" baseline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«Громадська оцінка стану виконання державних документів з ґендерної рівності»</a:t>
            </a:r>
            <a:endParaRPr lang="uk-UA" sz="4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2282" y="3040240"/>
            <a:ext cx="9443354" cy="3616054"/>
          </a:xfrm>
        </p:spPr>
        <p:txBody>
          <a:bodyPr>
            <a:normAutofit/>
          </a:bodyPr>
          <a:lstStyle/>
          <a:p>
            <a:endParaRPr lang="uk-UA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проваджується Київським інститутом гендерних досліджень в рамках проєкту ПРООН «Громадянське суспільство задля розвитку демократії та прав людини в Україні», що реалізовується за фінансової підтримки Міністерства закордонних справ </a:t>
            </a:r>
            <a:r>
              <a:rPr lang="uk-UA" sz="22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Данії,</a:t>
            </a:r>
            <a:endParaRPr lang="uk-UA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200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 </a:t>
            </a:r>
            <a:r>
              <a:rPr lang="uk-UA" sz="22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липня 2021 р. по січень 2022 р.</a:t>
            </a:r>
            <a:endParaRPr lang="uk-UA" sz="22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36" y="149121"/>
            <a:ext cx="970115" cy="65770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CED2A9-69A9-4A67-8906-E9695DEC0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2096" y="3213847"/>
            <a:ext cx="6120914" cy="14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0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91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459" y="365125"/>
            <a:ext cx="10336866" cy="1436781"/>
          </a:xfrm>
        </p:spPr>
        <p:txBody>
          <a:bodyPr>
            <a:normAutofit/>
          </a:bodyPr>
          <a:lstStyle/>
          <a:p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Потребуєте більше інформації? Звертайтесь: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rmAutofit/>
          </a:bodyPr>
          <a:lstStyle/>
          <a:p>
            <a:pPr marL="82550" indent="-82550" algn="ctr">
              <a:lnSpc>
                <a:spcPct val="80000"/>
              </a:lnSpc>
              <a:buNone/>
              <a:defRPr/>
            </a:pPr>
            <a:endParaRPr lang="uk-UA" altLang="uk-UA" sz="3400" dirty="0">
              <a:solidFill>
                <a:srgbClr val="000048"/>
              </a:solidFill>
              <a:latin typeface="Arial" panose="020B0604020202020204" pitchFamily="34" charset="0"/>
            </a:endParaRP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uk-UA" altLang="uk-UA" sz="2200" dirty="0">
                <a:solidFill>
                  <a:srgbClr val="002060"/>
                </a:solidFill>
                <a:latin typeface="Arial" panose="020B0604020202020204" pitchFamily="34" charset="0"/>
              </a:rPr>
              <a:t>БО БТ «Київський інститут гендерних досліджень»</a:t>
            </a: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uk-UA" altLang="uk-UA" sz="2200" dirty="0">
                <a:solidFill>
                  <a:srgbClr val="002060"/>
                </a:solidFill>
                <a:latin typeface="Arial" panose="020B0604020202020204" pitchFamily="34" charset="0"/>
              </a:rPr>
              <a:t>м. Київ, 03040, а/с 25</a:t>
            </a:r>
            <a:endParaRPr lang="uk-UA" altLang="uk-UA" sz="2200" dirty="0">
              <a:solidFill>
                <a:srgbClr val="002060"/>
              </a:solidFill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uk-UA" altLang="uk-UA" sz="2200" dirty="0">
                <a:solidFill>
                  <a:srgbClr val="000048"/>
                </a:solidFill>
                <a:latin typeface="Arial" panose="020B0604020202020204" pitchFamily="34" charset="0"/>
                <a:hlinkClick r:id="rId4"/>
              </a:rPr>
              <a:t>http://kgsi.</a:t>
            </a:r>
            <a:r>
              <a:rPr lang="en-US" altLang="uk-UA" sz="2200" dirty="0">
                <a:solidFill>
                  <a:srgbClr val="000048"/>
                </a:solidFill>
                <a:latin typeface="Arial" panose="020B0604020202020204" pitchFamily="34" charset="0"/>
                <a:hlinkClick r:id="rId4"/>
              </a:rPr>
              <a:t>org</a:t>
            </a:r>
            <a:r>
              <a:rPr lang="uk-UA" altLang="uk-UA" sz="2200" dirty="0">
                <a:solidFill>
                  <a:srgbClr val="000048"/>
                </a:solidFill>
                <a:latin typeface="Arial" panose="020B0604020202020204" pitchFamily="34" charset="0"/>
                <a:hlinkClick r:id="rId4"/>
              </a:rPr>
              <a:t>.</a:t>
            </a:r>
            <a:r>
              <a:rPr lang="uk-UA" altLang="uk-UA" sz="2200" dirty="0" err="1">
                <a:solidFill>
                  <a:srgbClr val="000048"/>
                </a:solidFill>
                <a:latin typeface="Arial" panose="020B0604020202020204" pitchFamily="34" charset="0"/>
                <a:hlinkClick r:id="rId4"/>
              </a:rPr>
              <a:t>ua</a:t>
            </a:r>
            <a:r>
              <a:rPr lang="uk-UA" altLang="uk-UA" sz="2200" dirty="0">
                <a:solidFill>
                  <a:srgbClr val="000048"/>
                </a:solidFill>
                <a:latin typeface="Arial" panose="020B0604020202020204" pitchFamily="34" charset="0"/>
              </a:rPr>
              <a:t>, </a:t>
            </a:r>
            <a:endParaRPr lang="uk-UA" altLang="uk-UA" sz="2200" dirty="0">
              <a:solidFill>
                <a:srgbClr val="000048"/>
              </a:solidFill>
              <a:latin typeface="Arial" panose="020B0604020202020204" pitchFamily="34" charset="0"/>
              <a:hlinkClick r:id="rId5"/>
            </a:endParaRP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uk-UA" altLang="uk-UA" sz="2200" dirty="0">
                <a:solidFill>
                  <a:srgbClr val="000048"/>
                </a:solidFill>
                <a:latin typeface="Arial" panose="020B0604020202020204" pitchFamily="34" charset="0"/>
                <a:hlinkClick r:id="rId5"/>
              </a:rPr>
              <a:t>http://ugn.org.ua/</a:t>
            </a:r>
            <a:r>
              <a:rPr lang="uk-UA" altLang="uk-UA" sz="2200" dirty="0">
                <a:solidFill>
                  <a:srgbClr val="000048"/>
                </a:solidFill>
                <a:latin typeface="Arial" panose="020B0604020202020204" pitchFamily="34" charset="0"/>
              </a:rPr>
              <a:t> </a:t>
            </a: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uk-UA" altLang="uk-UA" sz="2200" dirty="0">
                <a:solidFill>
                  <a:srgbClr val="000048"/>
                </a:solidFill>
                <a:latin typeface="Arial" panose="020B0604020202020204" pitchFamily="34" charset="0"/>
              </a:rPr>
              <a:t> </a:t>
            </a: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uk-UA" altLang="uk-UA" sz="2200" dirty="0">
                <a:solidFill>
                  <a:srgbClr val="002060"/>
                </a:solidFill>
                <a:latin typeface="Arial" panose="020B0604020202020204" pitchFamily="34" charset="0"/>
              </a:rPr>
              <a:t>(+380 96) 011-0338</a:t>
            </a:r>
          </a:p>
          <a:p>
            <a:pPr marL="82550" indent="-82550" algn="ctr">
              <a:lnSpc>
                <a:spcPct val="80000"/>
              </a:lnSpc>
              <a:buNone/>
              <a:defRPr/>
            </a:pPr>
            <a:r>
              <a:rPr lang="en-US" altLang="uk-UA" sz="2200" dirty="0">
                <a:solidFill>
                  <a:srgbClr val="000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hlinkClick r:id="rId6"/>
              </a:rPr>
              <a:t>kigs.inform@gmail.com</a:t>
            </a:r>
            <a:r>
              <a:rPr lang="en-US" altLang="uk-UA" sz="2200" dirty="0">
                <a:solidFill>
                  <a:srgbClr val="000048"/>
                </a:solidFill>
                <a:latin typeface="Arial" panose="020B0604020202020204" pitchFamily="34" charset="0"/>
              </a:rPr>
              <a:t>  </a:t>
            </a:r>
            <a:endParaRPr lang="uk-UA" altLang="uk-UA" sz="2200" dirty="0"/>
          </a:p>
          <a:p>
            <a:pPr marL="0" indent="0" algn="ctr">
              <a:buNone/>
            </a:pPr>
            <a:endParaRPr lang="uk-UA" sz="6000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28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91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Проєкт «Громадська оцінка стану виконання державних документів з ґендерної рівності»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57047"/>
            <a:ext cx="10515600" cy="429924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Впроваджує:  </a:t>
            </a:r>
            <a:r>
              <a:rPr lang="uk-UA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Київський інститут гендерних досліджень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В партнерстві: </a:t>
            </a:r>
            <a:r>
              <a:rPr lang="uk-UA" dirty="0">
                <a:solidFill>
                  <a:srgbClr val="002060"/>
                </a:solidFill>
                <a:ea typeface="Calibri" panose="020F0502020204030204" pitchFamily="34" charset="0"/>
              </a:rPr>
              <a:t>Всеукраїнська організація «Жіночий консорціум України» та  Всеукраїнська асоціація органів місцевого самоврядування «Асоціація міст України»</a:t>
            </a:r>
          </a:p>
          <a:p>
            <a:pPr marL="0" indent="0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uk-UA" dirty="0">
                <a:solidFill>
                  <a:srgbClr val="002060"/>
                </a:solidFill>
                <a:ea typeface="Calibri" panose="020F0502020204030204" pitchFamily="34" charset="0"/>
              </a:rPr>
              <a:t>Проект передбачає  </a:t>
            </a:r>
            <a:r>
              <a:rPr lang="uk-UA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загальнонаціональний моніторинг стану виконання державних документів з гендерної рівності: 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Державної соціальної програми забезпечення рівних прав та можливостей жінок і чоловіків на період до 2021 року;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Національного плану дій з виконання зауважень Комітету ООН з ліквідації дискримінації щодо жінок до восьмої періодичної доповіді України на період до 2021 року. </a:t>
            </a:r>
          </a:p>
          <a:p>
            <a:pPr marL="0" indent="0" algn="ctr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uk-UA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Дія обох документів завершується у поточному 2021 році</a:t>
            </a:r>
            <a:r>
              <a:rPr lang="uk-UA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57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91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на яку спрямовано проєкт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071" y="2357046"/>
            <a:ext cx="11308976" cy="437993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Останні роки Уряд прийняв понад 20 документів різного рівня з дуже різних напрямків ґендерної політики, як Державна програма запобігання домашньому насильству… до 2025 року, План заходів з реалізації міжнародної ініціативи “Партнерство </a:t>
            </a:r>
            <a:r>
              <a:rPr lang="uk-UA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Біарріц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”, інші. 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4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Потрібно з’ясувати стан їх впровадженню, зокрема по-</a:t>
            </a:r>
            <a:r>
              <a:rPr lang="uk-UA" sz="2400" dirty="0" err="1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галузево</a:t>
            </a:r>
            <a:r>
              <a:rPr lang="uk-UA" sz="24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та на місцях: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рівні області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 рівні району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рівні територіальної громади </a:t>
            </a:r>
          </a:p>
          <a:p>
            <a:pPr marL="0" indent="0" algn="ctr">
              <a:spcBef>
                <a:spcPts val="500"/>
              </a:spcBef>
              <a:spcAft>
                <a:spcPts val="500"/>
              </a:spcAft>
              <a:buNone/>
            </a:pPr>
            <a:endParaRPr lang="uk-UA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Ініціаторки проєкту вважають за важливе наголосити, що реальна політика здійснюється на місцях. І тому недостатньо просто прийняти хороший документ. Необхідно його ще  виконати.</a:t>
            </a:r>
          </a:p>
          <a:p>
            <a:endParaRPr lang="uk-UA" sz="2400" dirty="0">
              <a:solidFill>
                <a:srgbClr val="00206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33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081"/>
            <a:ext cx="12192000" cy="21522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694" y="365125"/>
            <a:ext cx="10488706" cy="1342651"/>
          </a:xfrm>
        </p:spPr>
        <p:txBody>
          <a:bodyPr>
            <a:noAutofit/>
          </a:bodyPr>
          <a:lstStyle/>
          <a:p>
            <a:pPr lvl="0" rtl="0"/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Організації-п</a:t>
            </a:r>
            <a:r>
              <a:rPr lang="uk-UA" sz="40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артнерки</a:t>
            </a: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проєкту</a:t>
            </a: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71300" y="2601258"/>
            <a:ext cx="5629183" cy="33968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Всеукраїнська організація «Жіночий консорціум України»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rgbClr val="002060"/>
                </a:solidFill>
              </a:rPr>
              <a:t>https://wcu-network.org.ua/ua</a:t>
            </a:r>
            <a:endParaRPr lang="uk-UA" sz="2200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508376" y="2601259"/>
            <a:ext cx="5163673" cy="33025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Всеукраїнська асоціація органів місцевого самоврядування «Асоціація міст України»: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https://auc.org.ua/</a:t>
            </a:r>
            <a:endParaRPr lang="uk-UA" sz="2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36" y="149121"/>
            <a:ext cx="970115" cy="65770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1E772D0-087C-43C2-8BA6-AEF6A77E51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41" y="4521364"/>
            <a:ext cx="1492624" cy="20880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8429FFC-8BC1-41C7-A6FA-2C13261D31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9388" y="4794439"/>
            <a:ext cx="1183356" cy="154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06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" y="0"/>
            <a:ext cx="12168000" cy="1990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29" y="365125"/>
            <a:ext cx="10344307" cy="2068793"/>
          </a:xfrm>
        </p:spPr>
        <p:txBody>
          <a:bodyPr>
            <a:noAutofit/>
          </a:bodyPr>
          <a:lstStyle/>
          <a:p>
            <a:pPr lvl="0" rtl="0"/>
            <a:r>
              <a:rPr lang="uk-UA" sz="4000" baseline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Передбачається, що організації-партнерки</a:t>
            </a:r>
            <a:r>
              <a:rPr lang="uk-UA" sz="4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проєкту виконають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08000" y="2649922"/>
            <a:ext cx="5803777" cy="3612875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Всеукраїнська асоціація органів місцевого самоврядування «Асоціація міст України»: 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dirty="0" smtClean="0">
                <a:solidFill>
                  <a:srgbClr val="002060"/>
                </a:solidFill>
              </a:rPr>
              <a:t>Скоординує опитування відповідальних за гендерну рівність в об’єднаних </a:t>
            </a:r>
            <a:r>
              <a:rPr lang="uk-UA" sz="2200" dirty="0" err="1" smtClean="0">
                <a:solidFill>
                  <a:srgbClr val="002060"/>
                </a:solidFill>
              </a:rPr>
              <a:t>територальних</a:t>
            </a:r>
            <a:r>
              <a:rPr lang="uk-UA" sz="2200" dirty="0" smtClean="0">
                <a:solidFill>
                  <a:srgbClr val="002060"/>
                </a:solidFill>
              </a:rPr>
              <a:t> громадах щодо стану виконання Держпрограми та НПД CEDAW…</a:t>
            </a:r>
            <a:endParaRPr lang="uk-UA" sz="22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377170" y="2649922"/>
            <a:ext cx="5629183" cy="3396871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Всеукраїнська організація «Жіночий консорціум України»</a:t>
            </a:r>
            <a:r>
              <a:rPr lang="uk-UA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dirty="0" smtClean="0">
                <a:solidFill>
                  <a:srgbClr val="002060"/>
                </a:solidFill>
              </a:rPr>
              <a:t>Скоординує кампанію запитів до органів місцевої влади щодо стану виконання Держпрограми та НПД CEDAW… в областях та районах України. </a:t>
            </a: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36" y="149121"/>
            <a:ext cx="970115" cy="65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5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91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Проєкт передбачає наступні етапи:</a:t>
            </a:r>
            <a:endParaRPr lang="uk-U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5082" y="2357046"/>
            <a:ext cx="10112189" cy="3963071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b="1" dirty="0" smtClean="0">
                <a:solidFill>
                  <a:srgbClr val="002060"/>
                </a:solidFill>
              </a:rPr>
              <a:t>Етап 1. Аналітична робота: підготовка огляду імплементаційних і звітних документів </a:t>
            </a:r>
            <a:endParaRPr lang="uk-UA" sz="2200" dirty="0" smtClean="0">
              <a:solidFill>
                <a:srgbClr val="00206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Проведення установчої проєктної зустрічі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Аналіз імплементаційних документів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Розробка інструментаря для кампанії запитів та проведення опитування</a:t>
            </a:r>
            <a:endParaRPr lang="uk-UA" sz="2200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86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91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Проєкт передбачає наступні етапи:</a:t>
            </a:r>
            <a:endParaRPr lang="uk-U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5812"/>
            <a:ext cx="10699376" cy="4694611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b="1" dirty="0" smtClean="0">
                <a:solidFill>
                  <a:srgbClr val="002060"/>
                </a:solidFill>
              </a:rPr>
              <a:t>Етап 2  «Польовий» етап: розсилка та обробка запитів,  </a:t>
            </a:r>
            <a:r>
              <a:rPr lang="uk-UA" sz="2200" b="1" dirty="0" err="1" smtClean="0">
                <a:solidFill>
                  <a:srgbClr val="002060"/>
                </a:solidFill>
              </a:rPr>
              <a:t>валідизація</a:t>
            </a:r>
            <a:r>
              <a:rPr lang="uk-UA" sz="2200" b="1" dirty="0" smtClean="0">
                <a:solidFill>
                  <a:srgbClr val="002060"/>
                </a:solidFill>
              </a:rPr>
              <a:t> інформації</a:t>
            </a:r>
            <a:endParaRPr lang="uk-UA" sz="2200" dirty="0" smtClean="0">
              <a:solidFill>
                <a:srgbClr val="00206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Проведення двох інструктивних зустрічей для представниць областей, </a:t>
            </a:r>
            <a:r>
              <a:rPr lang="uk-UA" sz="2200" dirty="0" err="1" smtClean="0">
                <a:solidFill>
                  <a:srgbClr val="002060"/>
                </a:solidFill>
              </a:rPr>
              <a:t>районїв</a:t>
            </a:r>
            <a:r>
              <a:rPr lang="uk-UA" sz="2200" dirty="0" smtClean="0">
                <a:solidFill>
                  <a:srgbClr val="002060"/>
                </a:solidFill>
              </a:rPr>
              <a:t> та об’єднаних територіальних громад;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Надсилання підготованих запитів в обласні та районні органи влади, в об’єднані територіальні громади. Обробка отриманої інформації та підготовка звітів;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Надсилання підготованих запитів до міністерств та відомств. Обробка отриманої інформації та підготовка звітів;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Робоча узгоджувальна зустріч </a:t>
            </a:r>
            <a:r>
              <a:rPr lang="uk-UA" sz="2200" dirty="0" err="1" smtClean="0">
                <a:solidFill>
                  <a:srgbClr val="002060"/>
                </a:solidFill>
              </a:rPr>
              <a:t>монітористок</a:t>
            </a:r>
            <a:r>
              <a:rPr lang="uk-UA" sz="2200" dirty="0" smtClean="0">
                <a:solidFill>
                  <a:srgbClr val="002060"/>
                </a:solidFill>
              </a:rPr>
              <a:t> з областей, районів та територіальних громад (вся Україна);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Проведення 24 інформаційних заходів в областях (онлайн-</a:t>
            </a:r>
            <a:r>
              <a:rPr lang="uk-UA" sz="2200" dirty="0" err="1" smtClean="0">
                <a:solidFill>
                  <a:srgbClr val="002060"/>
                </a:solidFill>
              </a:rPr>
              <a:t>офлайн</a:t>
            </a:r>
            <a:r>
              <a:rPr lang="uk-UA" sz="2200" dirty="0" smtClean="0">
                <a:solidFill>
                  <a:srgbClr val="002060"/>
                </a:solidFill>
              </a:rPr>
              <a:t>; 24 заходи на 15-25 учасників).</a:t>
            </a:r>
            <a:endParaRPr lang="uk-UA" sz="2200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95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919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Проєкт передбачає наступні етапи:</a:t>
            </a:r>
            <a:endParaRPr lang="uk-U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200" b="1" dirty="0" smtClean="0">
                <a:solidFill>
                  <a:srgbClr val="002060"/>
                </a:solidFill>
              </a:rPr>
              <a:t>Етап 3. Систематизація й оприлюднення зібраних матеріалів</a:t>
            </a:r>
            <a:endParaRPr lang="uk-UA" sz="2200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Узагальнення звітних матеріалів у спільному аналітичному звіті та їх публікацій;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Проведення робочої наради моніторів з обговорення звіту;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Друк та розсилка аналітичного звіту; </a:t>
            </a: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002060"/>
                </a:solidFill>
              </a:rPr>
              <a:t>Підсумковий круглий  стіл-презентація звіту та результатів проєкту.</a:t>
            </a:r>
            <a:endParaRPr lang="uk-UA" sz="2200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77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00" cy="19094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30450" cy="1208181"/>
          </a:xfrm>
        </p:spPr>
        <p:txBody>
          <a:bodyPr>
            <a:normAutofit/>
          </a:bodyPr>
          <a:lstStyle/>
          <a:p>
            <a:r>
              <a:rPr lang="uk-UA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Проєктна</a:t>
            </a:r>
            <a:r>
              <a:rPr lang="uk-U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команда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4607"/>
            <a:ext cx="9596718" cy="3334872"/>
          </a:xfrm>
        </p:spPr>
        <p:txBody>
          <a:bodyPr>
            <a:normAutofit/>
          </a:bodyPr>
          <a:lstStyle/>
          <a:p>
            <a:pPr marL="457200" lvl="1" indent="0">
              <a:spcAft>
                <a:spcPts val="500"/>
              </a:spcAft>
              <a:buNone/>
            </a:pPr>
            <a:r>
              <a:rPr lang="uk-UA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Керівниця проєкту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Ольга Луцишина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uk-UA" sz="2200" dirty="0">
                <a:solidFill>
                  <a:srgbClr val="002060"/>
                </a:solidFill>
              </a:rPr>
              <a:t>Консультантка проєкту, представниця </a:t>
            </a:r>
            <a:r>
              <a:rPr lang="uk-UA" sz="2200" dirty="0" smtClean="0">
                <a:solidFill>
                  <a:srgbClr val="002060"/>
                </a:solidFill>
              </a:rPr>
              <a:t>Всеукраїнської громадської</a:t>
            </a:r>
            <a:r>
              <a:rPr lang="uk-UA" dirty="0" smtClean="0"/>
              <a:t> </a:t>
            </a:r>
            <a:r>
              <a:rPr lang="uk-UA" sz="2200" dirty="0" smtClean="0">
                <a:solidFill>
                  <a:srgbClr val="002060"/>
                </a:solidFill>
              </a:rPr>
              <a:t>організації </a:t>
            </a:r>
            <a:r>
              <a:rPr lang="uk-UA" sz="2200" dirty="0">
                <a:solidFill>
                  <a:srgbClr val="002060"/>
                </a:solidFill>
              </a:rPr>
              <a:t>«Жіночий консорціум України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 Оксана Москаленко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uk-UA" sz="2200" dirty="0">
                <a:solidFill>
                  <a:srgbClr val="002060"/>
                </a:solidFill>
              </a:rPr>
              <a:t>Консультантка проєкту, представниця  </a:t>
            </a:r>
            <a:r>
              <a:rPr lang="uk-UA" sz="22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Всеукраїнської асоціації органів місцевого самоврядування «Асоціації міст України»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 Наталія Лазаренко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uk-UA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Аналітикиня, керівниця проєктної команди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д-р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Марфа Скорик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uk-UA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Аналітикиня-</a:t>
            </a:r>
            <a:r>
              <a:rPr lang="uk-UA" sz="2200" dirty="0">
                <a:solidFill>
                  <a:srgbClr val="002060"/>
                </a:solidFill>
              </a:rPr>
              <a:t>консультантка </a:t>
            </a:r>
            <a:r>
              <a:rPr lang="uk-UA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проєкту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д-р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Світлана Бабенко</a:t>
            </a:r>
          </a:p>
          <a:p>
            <a:pPr marL="457200" lvl="1" indent="0">
              <a:spcAft>
                <a:spcPts val="500"/>
              </a:spcAft>
              <a:buNone/>
            </a:pPr>
            <a:r>
              <a:rPr lang="uk-UA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Аналітикиня проєкту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uk-UA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Катерина Краснікова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325" y="186931"/>
            <a:ext cx="972000" cy="6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2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2042</TotalTime>
  <Words>597</Words>
  <Application>Microsoft Office PowerPoint</Application>
  <PresentationFormat>Широкоэкранный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Проєкт «Громадська оцінка стану виконання державних документів з ґендерної рівності»</vt:lpstr>
      <vt:lpstr>Проєкт «Громадська оцінка стану виконання державних документів з ґендерної рівності»</vt:lpstr>
      <vt:lpstr>Проблема, на яку спрямовано проєкт </vt:lpstr>
      <vt:lpstr>Організації-партнерки проєкту </vt:lpstr>
      <vt:lpstr>Передбачається, що організації-партнерки проєкту виконають</vt:lpstr>
      <vt:lpstr>Проєкт передбачає наступні етапи:</vt:lpstr>
      <vt:lpstr>Проєкт передбачає наступні етапи:</vt:lpstr>
      <vt:lpstr>Проєкт передбачає наступні етапи:</vt:lpstr>
      <vt:lpstr>Проєктна команда</vt:lpstr>
      <vt:lpstr>Потребуєте більше інформації? Звертайтесь: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слайду</dc:title>
  <dc:creator>Marfa</dc:creator>
  <cp:lastModifiedBy>Autor</cp:lastModifiedBy>
  <cp:revision>54</cp:revision>
  <dcterms:created xsi:type="dcterms:W3CDTF">2021-03-14T12:19:00Z</dcterms:created>
  <dcterms:modified xsi:type="dcterms:W3CDTF">2021-08-12T14:29:53Z</dcterms:modified>
</cp:coreProperties>
</file>